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1"/>
  </p:notesMasterIdLst>
  <p:handoutMasterIdLst>
    <p:handoutMasterId r:id="rId22"/>
  </p:handoutMasterIdLst>
  <p:sldIdLst>
    <p:sldId id="260" r:id="rId7"/>
    <p:sldId id="299" r:id="rId8"/>
    <p:sldId id="294" r:id="rId9"/>
    <p:sldId id="283" r:id="rId10"/>
    <p:sldId id="287" r:id="rId11"/>
    <p:sldId id="288" r:id="rId12"/>
    <p:sldId id="289" r:id="rId13"/>
    <p:sldId id="290" r:id="rId14"/>
    <p:sldId id="297" r:id="rId15"/>
    <p:sldId id="292" r:id="rId16"/>
    <p:sldId id="300" r:id="rId17"/>
    <p:sldId id="293" r:id="rId18"/>
    <p:sldId id="295" r:id="rId19"/>
    <p:sldId id="296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0"/>
    <p:restoredTop sz="94658"/>
  </p:normalViewPr>
  <p:slideViewPr>
    <p:cSldViewPr>
      <p:cViewPr>
        <p:scale>
          <a:sx n="153" d="100"/>
          <a:sy n="153" d="100"/>
        </p:scale>
        <p:origin x="3368" y="61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1752600"/>
            <a:ext cx="7543800" cy="4114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Folie mit Aufzählungs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V3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24000"/>
            <a:ext cx="7620000" cy="4495800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/>
            </a:lvl1pPr>
            <a:lvl3pPr marL="627063" indent="-182563">
              <a:buFont typeface="Arial" pitchFamily="34" charset="0"/>
              <a:buChar char="&gt;"/>
              <a:defRPr/>
            </a:lvl3pPr>
            <a:lvl5pPr>
              <a:defRPr/>
            </a:lvl5pPr>
          </a:lstStyle>
          <a:p>
            <a:pPr lvl="0"/>
            <a:r>
              <a:rPr lang="de-AT" dirty="0" smtClean="0"/>
              <a:t>Mastertextformat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13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HO_Powerpoint_Vorlage_international_Seite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HO_Powerpoint_Vorlage_international_Seite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14400" y="375713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smtClean="0">
                <a:solidFill>
                  <a:schemeClr val="bg1"/>
                </a:solidFill>
              </a:rPr>
              <a:t>Titel</a:t>
            </a:r>
            <a:r>
              <a:rPr lang="de-DE" sz="4200" b="1" baseline="0" dirty="0" smtClean="0">
                <a:solidFill>
                  <a:schemeClr val="bg1"/>
                </a:solidFill>
              </a:rPr>
              <a:t> der Präsentation</a:t>
            </a:r>
            <a:endParaRPr lang="de-DE" sz="42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990600" y="4800600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Name des Verfassers | XX. Monat 2014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100" b="1" dirty="0" smtClean="0">
                <a:solidFill>
                  <a:srgbClr val="FFFFFF"/>
                </a:solidFill>
              </a:rPr>
              <a:t>Absender (IT GmbH, ...)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3000" b="1" dirty="0"/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29" hasCustomPrompt="1"/>
          </p:nvPr>
        </p:nvSpPr>
        <p:spPr>
          <a:xfrm>
            <a:off x="8382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30" hasCustomPrompt="1"/>
          </p:nvPr>
        </p:nvSpPr>
        <p:spPr>
          <a:xfrm>
            <a:off x="4800600" y="41910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31" hasCustomPrompt="1"/>
          </p:nvPr>
        </p:nvSpPr>
        <p:spPr>
          <a:xfrm>
            <a:off x="4835363" y="1752600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Font typeface="Lucida Grande"/>
              <a:buChar char="❯"/>
              <a:defRPr lang="de-DE" sz="16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32" hasCustomPrompt="1"/>
          </p:nvPr>
        </p:nvSpPr>
        <p:spPr>
          <a:xfrm>
            <a:off x="838200" y="1752600"/>
            <a:ext cx="3546637" cy="2133600"/>
          </a:xfrm>
        </p:spPr>
        <p:txBody>
          <a:bodyPr/>
          <a:lstStyle>
            <a:lvl1pPr marL="72000" indent="-72000">
              <a:defRPr/>
            </a:lvl1pPr>
            <a:lvl5pPr>
              <a:buFont typeface="Wingdings" charset="2"/>
              <a:buChar char="❯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  <a:endParaRPr lang="de-DE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 hasCustomPrompt="1"/>
          </p:nvPr>
        </p:nvSpPr>
        <p:spPr>
          <a:xfrm>
            <a:off x="838200" y="1676400"/>
            <a:ext cx="7467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AT" dirty="0" smtClean="0"/>
              <a:t>Titelmastertextformat durch Klicken bearbeiten</a:t>
            </a:r>
          </a:p>
          <a:p>
            <a:pPr lvl="1"/>
            <a:r>
              <a:rPr lang="de-AT" dirty="0" smtClean="0"/>
              <a:t>Zweite Ebene</a:t>
            </a:r>
          </a:p>
          <a:p>
            <a:pPr lvl="2"/>
            <a:r>
              <a:rPr lang="de-AT" dirty="0" smtClean="0"/>
              <a:t>Dritte Ebene</a:t>
            </a:r>
          </a:p>
          <a:p>
            <a:pPr lvl="3"/>
            <a:r>
              <a:rPr lang="de-AT" dirty="0" smtClean="0"/>
              <a:t>Vierte Ebene</a:t>
            </a:r>
          </a:p>
          <a:p>
            <a:pPr lvl="4"/>
            <a:r>
              <a:rPr lang="de-AT" dirty="0" smtClean="0"/>
              <a:t> Fünfte Ebene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0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84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FHO_Powerpoint_Vorlage_international_Seite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 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indent="-1825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11560" y="3429000"/>
            <a:ext cx="8001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 smtClean="0">
                <a:latin typeface="Arial"/>
                <a:cs typeface="Arial"/>
              </a:rPr>
              <a:t>LinZ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Geo</a:t>
            </a:r>
            <a:r>
              <a:rPr lang="de-DE" sz="4200" b="1" dirty="0" smtClean="0">
                <a:latin typeface="Arial"/>
                <a:cs typeface="Arial"/>
              </a:rPr>
              <a:t> </a:t>
            </a:r>
            <a:r>
              <a:rPr lang="de-DE" sz="4200" b="1" dirty="0" err="1" smtClean="0">
                <a:latin typeface="Arial"/>
                <a:cs typeface="Arial"/>
              </a:rPr>
              <a:t>QuiZ</a:t>
            </a:r>
            <a:endParaRPr lang="de-DE" sz="4200" b="1" dirty="0" smtClean="0">
              <a:latin typeface="Arial"/>
              <a:cs typeface="Arial"/>
            </a:endParaRPr>
          </a:p>
          <a:p>
            <a:r>
              <a:rPr lang="de-DE" sz="2000" b="1" dirty="0" smtClean="0">
                <a:latin typeface="Arial"/>
                <a:cs typeface="Arial"/>
              </a:rPr>
              <a:t>2nd June 2017</a:t>
            </a:r>
            <a:endParaRPr lang="de-DE" sz="2000" b="1" dirty="0">
              <a:latin typeface="Arial"/>
              <a:cs typeface="Arial"/>
            </a:endParaRPr>
          </a:p>
          <a:p>
            <a:endParaRPr lang="de-DE" sz="2000" dirty="0">
              <a:latin typeface="Arial"/>
              <a:cs typeface="Arial"/>
            </a:endParaRPr>
          </a:p>
          <a:p>
            <a:r>
              <a:rPr lang="de-DE" sz="2100" b="1" dirty="0" smtClean="0">
                <a:latin typeface="Arial"/>
                <a:cs typeface="Arial"/>
              </a:rPr>
              <a:t>Breitenfellner Marcel</a:t>
            </a:r>
          </a:p>
          <a:p>
            <a:r>
              <a:rPr lang="de-DE" sz="2100" b="1" dirty="0" smtClean="0">
                <a:latin typeface="Arial"/>
                <a:cs typeface="Arial"/>
              </a:rPr>
              <a:t>Obermayr Christian</a:t>
            </a:r>
          </a:p>
          <a:p>
            <a:r>
              <a:rPr lang="de-DE" sz="2100" b="1" dirty="0" err="1" smtClean="0">
                <a:latin typeface="Arial"/>
                <a:cs typeface="Arial"/>
              </a:rPr>
              <a:t>Punz</a:t>
            </a:r>
            <a:r>
              <a:rPr lang="de-DE" sz="2100" b="1" dirty="0" smtClean="0">
                <a:latin typeface="Arial"/>
                <a:cs typeface="Arial"/>
              </a:rPr>
              <a:t> Jürgen</a:t>
            </a:r>
          </a:p>
          <a:p>
            <a:r>
              <a:rPr lang="de-DE" sz="2050" b="1" dirty="0">
                <a:latin typeface="Arial"/>
                <a:cs typeface="Arial"/>
              </a:rPr>
              <a:t>Arora </a:t>
            </a:r>
            <a:r>
              <a:rPr lang="de-DE" sz="2050" b="1" dirty="0" err="1" smtClean="0">
                <a:latin typeface="Arial"/>
                <a:cs typeface="Arial"/>
              </a:rPr>
              <a:t>Ravdeep</a:t>
            </a:r>
            <a:endParaRPr lang="de-DE" sz="2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75043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866900"/>
            <a:ext cx="341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838200" y="1700808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compile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Android on </a:t>
            </a:r>
            <a:r>
              <a:rPr lang="de-AT" sz="2000" dirty="0" err="1" smtClean="0">
                <a:latin typeface="Arial" charset="0"/>
                <a:cs typeface="Arial" charset="0"/>
              </a:rPr>
              <a:t>macOS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Can‘t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set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app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icon</a:t>
            </a:r>
            <a:r>
              <a:rPr lang="de-AT" sz="2000" dirty="0" smtClean="0">
                <a:latin typeface="Arial" charset="0"/>
                <a:cs typeface="Arial" charset="0"/>
              </a:rPr>
              <a:t> on iOS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No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local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key</a:t>
            </a:r>
            <a:r>
              <a:rPr lang="de-AT" sz="2000" dirty="0" smtClean="0">
                <a:latin typeface="Arial" charset="0"/>
                <a:cs typeface="Arial" charset="0"/>
              </a:rPr>
              <a:t>/</a:t>
            </a:r>
            <a:r>
              <a:rPr lang="de-AT" sz="2000" dirty="0" err="1" smtClean="0">
                <a:latin typeface="Arial" charset="0"/>
                <a:cs typeface="Arial" charset="0"/>
              </a:rPr>
              <a:t>value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storage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Hardly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any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usable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third</a:t>
            </a:r>
            <a:r>
              <a:rPr lang="de-AT" sz="2000" dirty="0" smtClean="0">
                <a:latin typeface="Arial" charset="0"/>
                <a:cs typeface="Arial" charset="0"/>
              </a:rPr>
              <a:t>-party </a:t>
            </a:r>
            <a:r>
              <a:rPr lang="de-AT" sz="2000" dirty="0" err="1" smtClean="0">
                <a:latin typeface="Arial" charset="0"/>
                <a:cs typeface="Arial" charset="0"/>
              </a:rPr>
              <a:t>stuff</a:t>
            </a:r>
            <a:r>
              <a:rPr lang="de-AT" sz="2000" dirty="0" smtClean="0">
                <a:latin typeface="Arial" charset="0"/>
                <a:cs typeface="Arial" charset="0"/>
              </a:rPr>
              <a:t> (e.g. Facebook SDK)</a:t>
            </a:r>
          </a:p>
          <a:p>
            <a:pPr lvl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32bit </a:t>
            </a:r>
            <a:r>
              <a:rPr lang="de-AT" sz="2000" dirty="0" err="1" smtClean="0">
                <a:latin typeface="Arial" charset="0"/>
                <a:cs typeface="Arial" charset="0"/>
              </a:rPr>
              <a:t>apps</a:t>
            </a:r>
            <a:r>
              <a:rPr lang="de-AT" sz="2000" dirty="0" smtClean="0">
                <a:latin typeface="Arial" charset="0"/>
                <a:cs typeface="Arial" charset="0"/>
              </a:rPr>
              <a:t> per </a:t>
            </a:r>
            <a:r>
              <a:rPr lang="de-AT" sz="2000" dirty="0" err="1" smtClean="0">
                <a:latin typeface="Arial" charset="0"/>
                <a:cs typeface="Arial" charset="0"/>
              </a:rPr>
              <a:t>default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Unstable</a:t>
            </a:r>
            <a:r>
              <a:rPr lang="de-AT" sz="2000" dirty="0" smtClean="0">
                <a:latin typeface="Arial" charset="0"/>
                <a:cs typeface="Arial" charset="0"/>
              </a:rPr>
              <a:t> IDE</a:t>
            </a:r>
          </a:p>
          <a:p>
            <a:pPr lvl="1">
              <a:buFont typeface="Arial" pitchFamily="34" charset="0"/>
              <a:buChar char="−"/>
            </a:pPr>
            <a:endParaRPr lang="de-AT" sz="1800" dirty="0" smtClean="0">
              <a:latin typeface="Arial" charset="0"/>
              <a:cs typeface="Arial" charset="0"/>
            </a:endParaRP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16" y="189303"/>
            <a:ext cx="2483768" cy="12917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40"/>
          <a:stretch/>
        </p:blipFill>
        <p:spPr>
          <a:xfrm>
            <a:off x="179512" y="4155459"/>
            <a:ext cx="3024335" cy="1292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90290"/>
            <a:ext cx="5580112" cy="1215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000" y="3212976"/>
            <a:ext cx="5257650" cy="2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57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1124744"/>
            <a:ext cx="5886000" cy="856800"/>
          </a:xfrm>
        </p:spPr>
        <p:txBody>
          <a:bodyPr/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2" t="7032" r="29526" b="6501"/>
          <a:stretch/>
        </p:blipFill>
        <p:spPr>
          <a:xfrm>
            <a:off x="756139" y="3068960"/>
            <a:ext cx="1833527" cy="2072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888" y="3227254"/>
            <a:ext cx="1768444" cy="2063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347" y="3490054"/>
            <a:ext cx="1462710" cy="1392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03" y="3242345"/>
            <a:ext cx="1899059" cy="1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cs typeface="Arial" charset="0"/>
              </a:rPr>
              <a:t>Idea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38200" y="1700808"/>
            <a:ext cx="7467600" cy="374712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Geo</a:t>
            </a:r>
            <a:r>
              <a:rPr lang="de-AT" sz="2000" dirty="0" smtClean="0">
                <a:latin typeface="Arial" charset="0"/>
                <a:cs typeface="Arial" charset="0"/>
              </a:rPr>
              <a:t> Quiz </a:t>
            </a:r>
            <a:r>
              <a:rPr lang="de-AT" sz="2000" dirty="0" err="1" smtClean="0">
                <a:latin typeface="Arial" charset="0"/>
                <a:cs typeface="Arial" charset="0"/>
              </a:rPr>
              <a:t>for</a:t>
            </a:r>
            <a:r>
              <a:rPr lang="de-AT" sz="2000" dirty="0" smtClean="0">
                <a:latin typeface="Arial" charset="0"/>
                <a:cs typeface="Arial" charset="0"/>
              </a:rPr>
              <a:t> Linz</a:t>
            </a: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Displays </a:t>
            </a:r>
            <a:r>
              <a:rPr lang="de-AT" sz="2000" dirty="0" err="1" smtClean="0">
                <a:latin typeface="Arial" charset="0"/>
                <a:cs typeface="Arial" charset="0"/>
              </a:rPr>
              <a:t>Distance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 eaLnBrk="1" hangingPunct="1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Streets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Hospitals</a:t>
            </a:r>
          </a:p>
          <a:p>
            <a:pPr lvl="2">
              <a:buFont typeface="Arial" pitchFamily="34" charset="0"/>
              <a:buChar char="−"/>
            </a:pPr>
            <a:r>
              <a:rPr lang="de-AT" sz="2000" dirty="0" smtClean="0">
                <a:latin typeface="Arial" charset="0"/>
                <a:cs typeface="Arial" charset="0"/>
              </a:rPr>
              <a:t>...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Improve</a:t>
            </a:r>
            <a:r>
              <a:rPr lang="de-AT" sz="1800" dirty="0">
                <a:latin typeface="Arial" charset="0"/>
                <a:cs typeface="Arial" charset="0"/>
              </a:rPr>
              <a:t> </a:t>
            </a:r>
            <a:r>
              <a:rPr lang="de-AT" sz="1800" dirty="0" err="1">
                <a:latin typeface="Arial" charset="0"/>
                <a:cs typeface="Arial" charset="0"/>
              </a:rPr>
              <a:t>Geographical</a:t>
            </a:r>
            <a:r>
              <a:rPr lang="de-AT" sz="1800" dirty="0">
                <a:latin typeface="Arial" charset="0"/>
                <a:cs typeface="Arial" charset="0"/>
              </a:rPr>
              <a:t> Skills</a:t>
            </a:r>
          </a:p>
          <a:p>
            <a:pPr lvl="1">
              <a:buFont typeface="Arial" pitchFamily="34" charset="0"/>
              <a:buChar char="−"/>
            </a:pPr>
            <a:r>
              <a:rPr lang="de-AT" sz="1800" dirty="0" err="1">
                <a:latin typeface="Arial" charset="0"/>
                <a:cs typeface="Arial" charset="0"/>
              </a:rPr>
              <a:t>Possible</a:t>
            </a:r>
            <a:r>
              <a:rPr lang="de-AT" sz="1800" dirty="0">
                <a:latin typeface="Arial" charset="0"/>
                <a:cs typeface="Arial" charset="0"/>
              </a:rPr>
              <a:t> Target </a:t>
            </a:r>
            <a:r>
              <a:rPr lang="de-AT" sz="1800" dirty="0" err="1">
                <a:latin typeface="Arial" charset="0"/>
                <a:cs typeface="Arial" charset="0"/>
              </a:rPr>
              <a:t>Audience</a:t>
            </a:r>
            <a:endParaRPr lang="de-AT" sz="1800" dirty="0">
              <a:latin typeface="Arial" charset="0"/>
              <a:cs typeface="Arial" charset="0"/>
            </a:endParaRP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Taxidriver</a:t>
            </a:r>
          </a:p>
          <a:p>
            <a:pPr lvl="2">
              <a:buFont typeface="Arial" pitchFamily="34" charset="0"/>
              <a:buChar char="−"/>
            </a:pPr>
            <a:r>
              <a:rPr lang="de-AT" sz="1800" dirty="0">
                <a:latin typeface="Arial" charset="0"/>
                <a:cs typeface="Arial" charset="0"/>
              </a:rPr>
              <a:t>Police</a:t>
            </a:r>
          </a:p>
          <a:p>
            <a:pPr lvl="1">
              <a:buFont typeface="Arial" pitchFamily="34" charset="0"/>
              <a:buChar char="−"/>
            </a:pPr>
            <a:endParaRPr lang="de-AT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726885"/>
            <a:ext cx="4575884" cy="357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(Planned)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1424880" y="1556792"/>
            <a:ext cx="7467600" cy="374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 "/>
              <a:defRPr sz="22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31800" indent="-3127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27063" indent="-1825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81063" indent="-1968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Quiz </a:t>
            </a:r>
            <a:r>
              <a:rPr lang="de-AT" sz="2000" dirty="0" err="1" smtClean="0">
                <a:latin typeface="Arial" charset="0"/>
                <a:cs typeface="Arial" charset="0"/>
              </a:rPr>
              <a:t>Categories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 smtClean="0">
                <a:latin typeface="Arial" charset="0"/>
                <a:cs typeface="Arial" charset="0"/>
              </a:rPr>
              <a:t>Timed</a:t>
            </a:r>
            <a:r>
              <a:rPr lang="de-AT" sz="2000" dirty="0" smtClean="0">
                <a:latin typeface="Arial" charset="0"/>
                <a:cs typeface="Arial" charset="0"/>
              </a:rPr>
              <a:t> </a:t>
            </a:r>
            <a:r>
              <a:rPr lang="de-AT" sz="2000" dirty="0" smtClean="0">
                <a:latin typeface="Arial" charset="0"/>
                <a:cs typeface="Arial" charset="0"/>
              </a:rPr>
              <a:t>Games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Open Data (</a:t>
            </a:r>
            <a:r>
              <a:rPr lang="de-AT" sz="2000" strike="sngStrike" dirty="0" err="1">
                <a:latin typeface="Arial" charset="0"/>
                <a:cs typeface="Arial" charset="0"/>
              </a:rPr>
              <a:t>data.gv.at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>
                <a:latin typeface="Arial" charset="0"/>
                <a:cs typeface="Arial" charset="0"/>
              </a:rPr>
              <a:t>osm.org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 err="1">
                <a:latin typeface="Arial" charset="0"/>
                <a:cs typeface="Arial" charset="0"/>
              </a:rPr>
              <a:t>Record</a:t>
            </a:r>
            <a:r>
              <a:rPr lang="de-AT" sz="2000" dirty="0">
                <a:latin typeface="Arial" charset="0"/>
                <a:cs typeface="Arial" charset="0"/>
              </a:rPr>
              <a:t> </a:t>
            </a:r>
            <a:r>
              <a:rPr lang="de-AT" sz="2000" dirty="0" err="1" smtClean="0">
                <a:latin typeface="Arial" charset="0"/>
                <a:cs typeface="Arial" charset="0"/>
              </a:rPr>
              <a:t>Statistics</a:t>
            </a:r>
            <a:endParaRPr lang="de-AT" sz="2000" dirty="0" smtClean="0">
              <a:latin typeface="Arial" charset="0"/>
              <a:cs typeface="Arial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Login (OAuth2</a:t>
            </a:r>
            <a:r>
              <a:rPr lang="de-AT" sz="2000" dirty="0" smtClean="0">
                <a:latin typeface="Arial" charset="0"/>
                <a:cs typeface="Arial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Facebook </a:t>
            </a:r>
            <a:r>
              <a:rPr lang="de-AT" sz="2000" dirty="0" smtClean="0">
                <a:latin typeface="Arial" charset="0"/>
                <a:cs typeface="Arial" charset="0"/>
              </a:rPr>
              <a:t>Sharing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Android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iOS </a:t>
            </a:r>
            <a:r>
              <a:rPr lang="de-AT" sz="2000" dirty="0" smtClean="0">
                <a:latin typeface="Arial" charset="0"/>
                <a:cs typeface="Arial" charset="0"/>
              </a:rPr>
              <a:t>Version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−"/>
            </a:pPr>
            <a:r>
              <a:rPr lang="de-AT" sz="2000" dirty="0">
                <a:latin typeface="Arial" charset="0"/>
                <a:cs typeface="Arial" charset="0"/>
              </a:rPr>
              <a:t>(optional) Windows Phone Version</a:t>
            </a:r>
            <a:endParaRPr lang="de-AT" sz="2000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1675912"/>
            <a:ext cx="354716" cy="33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208711"/>
            <a:ext cx="354716" cy="33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2701894"/>
            <a:ext cx="354716" cy="33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214301"/>
            <a:ext cx="354716" cy="337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3735611"/>
            <a:ext cx="354716" cy="33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248018"/>
            <a:ext cx="354716" cy="337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4760425"/>
            <a:ext cx="354716" cy="33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2" y="5272832"/>
            <a:ext cx="354716" cy="33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2" y="5805264"/>
            <a:ext cx="321965" cy="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332656"/>
            <a:ext cx="7620000" cy="56871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 descr="F:\crossplatform\sketches\01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9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723900" y="6368753"/>
            <a:ext cx="838200" cy="228599"/>
          </a:xfrm>
        </p:spPr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06252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F:\crossplatform\sketches\04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69448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69448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30210" y="57899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6410" y="5789973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96726" y="5785641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F:\crossplatform\sketches\05_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F:\crossplatform\sketches\06_in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646711"/>
            <a:ext cx="7620000" cy="44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F:\crossplatform\sketches\07_after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42711"/>
            <a:ext cx="2413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0210" y="5795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410" y="5795972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iOS App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6726" y="5791640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09" y="1175447"/>
            <a:ext cx="2267118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48" y="1175447"/>
            <a:ext cx="2268252" cy="4032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64000" y="-171400"/>
            <a:ext cx="5886000" cy="856800"/>
          </a:xfrm>
        </p:spPr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32856"/>
            <a:ext cx="7404100" cy="2184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  <TermInfo xmlns="http://schemas.microsoft.com/office/infopath/2007/PartnerControls">
          <TermName xmlns="http://schemas.microsoft.com/office/infopath/2007/PartnerControls">F＆E</TermName>
          <TermId xmlns="http://schemas.microsoft.com/office/infopath/2007/PartnerControls">c77d1201-8670-4119-87f7-30194efd856e</TermId>
        </TermInfo>
        <TermInfo xmlns="http://schemas.microsoft.com/office/infopath/2007/PartnerControls">
          <TermName xmlns="http://schemas.microsoft.com/office/infopath/2007/PartnerControls">Hagenberg</TermName>
          <TermId xmlns="http://schemas.microsoft.com/office/infopath/2007/PartnerControls">08a9c222-9375-43ad-868b-c78e95d3bd50</TermId>
        </TermInfo>
        <TermInfo xmlns="http://schemas.microsoft.com/office/infopath/2007/PartnerControls">
          <TermName xmlns="http://schemas.microsoft.com/office/infopath/2007/PartnerControls">Linz</TermName>
          <TermId xmlns="http://schemas.microsoft.com/office/infopath/2007/PartnerControls">e0431981-237a-4089-b57d-db2c3f6dcc6f</TermId>
        </TermInfo>
        <TermInfo xmlns="http://schemas.microsoft.com/office/infopath/2007/PartnerControls">
          <TermName xmlns="http://schemas.microsoft.com/office/infopath/2007/PartnerControls">Steyr</TermName>
          <TermId xmlns="http://schemas.microsoft.com/office/infopath/2007/PartnerControls">8791e73d-2742-452d-9ad1-b59f3aed0dc7</TermId>
        </TermInfo>
        <TermInfo xmlns="http://schemas.microsoft.com/office/infopath/2007/PartnerControls">
          <TermName xmlns="http://schemas.microsoft.com/office/infopath/2007/PartnerControls">Wels</TermName>
          <TermId xmlns="http://schemas.microsoft.com/office/infopath/2007/PartnerControls">97fb644f-20d6-4304-b9bd-f364a1411f60</TermId>
        </TermInfo>
      </Terms>
    </RolleTaxHTField0>
    <TaxCatchAll xmlns="486f3bd0-e742-44e7-91d0-937bb718f3f9">
      <Value>160</Value>
      <Value>410</Value>
      <Value>108</Value>
      <Value>153</Value>
      <Value>164</Value>
      <Value>69</Value>
      <Value>49</Value>
      <Value>163</Value>
      <Value>162</Value>
      <Value>161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Englisch NEU</TermName>
          <TermId xmlns="http://schemas.microsoft.com/office/infopath/2007/PartnerControls">cdb5e3ef-0957-43c3-ae03-3b8fffe3fb84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FAD74KTY4Y7Q-866-822</_dlc_DocId>
    <_dlc_DocIdUrl xmlns="486f3bd0-e742-44e7-91d0-937bb718f3f9">
      <Url>https://intranet.fhooe.at/zentrale-services/_layouts/DocIdRedir.aspx?ID=FAD74KTY4Y7Q-866-822</Url>
      <Description>FAD74KTY4Y7Q-866-822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A9C6E-1B63-4A6B-933D-E368A9E0B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310824-5500-480e-ac5b-3e1aeef9ffa4"/>
    <ds:schemaRef ds:uri="486f3bd0-e742-44e7-91d0-937bb718f3f9"/>
    <ds:schemaRef ds:uri="eecc0c67-01b8-4772-9606-ee31e8eef3ee"/>
    <ds:schemaRef ds:uri="684d8d61-7651-461f-a214-b53d54073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A70A40-7562-420E-9C10-2F3F418A3506}">
  <ds:schemaRefs>
    <ds:schemaRef ds:uri="http://schemas.microsoft.com/office/2006/metadata/longProperties"/>
    <ds:schemaRef ds:uri=""/>
  </ds:schemaRefs>
</ds:datastoreItem>
</file>

<file path=customXml/itemProps4.xml><?xml version="1.0" encoding="utf-8"?>
<ds:datastoreItem xmlns:ds="http://schemas.openxmlformats.org/officeDocument/2006/customXml" ds:itemID="{4AD9E4C2-DA61-4778-BCB7-9EBEBAA301B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eecc0c67-01b8-4772-9606-ee31e8eef3e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684d8d61-7651-461f-a214-b53d540737da"/>
    <ds:schemaRef ds:uri="486f3bd0-e742-44e7-91d0-937bb718f3f9"/>
    <ds:schemaRef ds:uri="6d310824-5500-480e-ac5b-3e1aeef9ffa4"/>
    <ds:schemaRef ds:uri="http://schemas.microsoft.com/sharepoint/v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englisch</Template>
  <TotalTime>481</TotalTime>
  <Words>175</Words>
  <Application>Microsoft Macintosh PowerPoint</Application>
  <PresentationFormat>On-screen Show (4:3)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Lucida Grande</vt:lpstr>
      <vt:lpstr>Symbol</vt:lpstr>
      <vt:lpstr>Times New Roman</vt:lpstr>
      <vt:lpstr>Wingdings</vt:lpstr>
      <vt:lpstr>Arial</vt:lpstr>
      <vt:lpstr>FH OÖ</vt:lpstr>
      <vt:lpstr>PowerPoint Presentation</vt:lpstr>
      <vt:lpstr>Idea</vt:lpstr>
      <vt:lpstr>(Planned) Features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Design vs. Implementation</vt:lpstr>
      <vt:lpstr>Project Architecture</vt:lpstr>
      <vt:lpstr>System Architecture</vt:lpstr>
      <vt:lpstr>PowerPoint Presentation</vt:lpstr>
      <vt:lpstr>Poster?</vt:lpstr>
      <vt:lpstr>Live Demo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Breitenfellner</dc:creator>
  <cp:lastModifiedBy>Marcel Breitenfellner</cp:lastModifiedBy>
  <cp:revision>94</cp:revision>
  <dcterms:created xsi:type="dcterms:W3CDTF">2017-03-22T21:34:58Z</dcterms:created>
  <dcterms:modified xsi:type="dcterms:W3CDTF">2017-06-01T18:25:39Z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38db6d5b-0a69-4298-8425-8944854ac9bf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410;#Vorlagen Englisch NEU|cdb5e3ef-0957-43c3-ae03-3b8fffe3fb84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164;#Zentrale|42aefac8-b735-4523-835e-1fb90d7bbea0;#161;#F＆E|c77d1201-8670-4119-87f7-30194efd856e;#160;#Hagenberg|08a9c222-9375-43ad-868b-c78e95d3bd50;#162;#Linz|e0431981-237a-4089-b57d-db2c3f6dcc6f;#153;#Steyr|8791e73d-2742-452d-9ad1-b59f3aed0dc7;#163;#W</vt:lpwstr>
  </property>
  <property fmtid="{D5CDD505-2E9C-101B-9397-08002B2CF9AE}" pid="11" name="ContentTypeId">
    <vt:lpwstr>0x010100B6247CB954696A44AB6936F01BEA1CF8</vt:lpwstr>
  </property>
</Properties>
</file>